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5" r:id="rId2"/>
    <p:sldId id="26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66" d="100"/>
          <a:sy n="66" d="100"/>
        </p:scale>
        <p:origin x="504" y="43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39257-ED22-231C-E30E-C03A200F1F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74ECCD-BF42-BCC6-7790-007D4A6C98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B4A54C-29B5-3A43-33A7-E33022349B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63C04-ED47-4992-A69A-CEF2CBADD81E}" type="datetimeFigureOut">
              <a:rPr lang="en-MY" smtClean="0"/>
              <a:t>8/6/2024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1C2D99-B8FB-542A-FC67-6968E62805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CB8CE4-365A-2274-E365-D8C1C2B89C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95661-8778-4686-B792-9856421DB335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42654630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C571AB-F7F2-83D7-D3FD-80311F5DA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34063E6-BF66-7A24-4DC3-1CF1BD412F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9A8C28-2287-3651-C87F-D7DB740B32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63C04-ED47-4992-A69A-CEF2CBADD81E}" type="datetimeFigureOut">
              <a:rPr lang="en-MY" smtClean="0"/>
              <a:t>8/6/2024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CE8862-2364-7EB4-962B-70CB360FF1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7F77F5-EA15-D150-FD1C-69108C4B6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95661-8778-4686-B792-9856421DB335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600244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7B6964C-AF8E-51CD-9539-6C373EB22E7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A04C884-B759-C235-5309-F8B206C793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DF65C1-ABA6-1D41-DD02-7E22946D6C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63C04-ED47-4992-A69A-CEF2CBADD81E}" type="datetimeFigureOut">
              <a:rPr lang="en-MY" smtClean="0"/>
              <a:t>8/6/2024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C76E88-CAFF-B184-71F9-D66CBDFA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30AB9-396C-B272-BD72-8421BDB45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95661-8778-4686-B792-9856421DB335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3863017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AA444-6CBE-BD3A-4A18-3DF0331F8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79A02D-0F2A-8DEF-A447-B800CE2139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1D4371-B116-1515-EF1A-A8AEB329BE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63C04-ED47-4992-A69A-CEF2CBADD81E}" type="datetimeFigureOut">
              <a:rPr lang="en-MY" smtClean="0"/>
              <a:t>8/6/2024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9214AE-B89F-19B9-3A97-B3FFF6329F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FD1DF1-2A44-9FAC-A650-F10F31F80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95661-8778-4686-B792-9856421DB335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931142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F946EA-9FD1-9337-4D88-F0BE864A9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FA77C6-FCB1-8FDA-9E9D-3CA5248AA1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F4BAA4-3747-19D4-B8DB-1739DF68FB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63C04-ED47-4992-A69A-CEF2CBADD81E}" type="datetimeFigureOut">
              <a:rPr lang="en-MY" smtClean="0"/>
              <a:t>8/6/2024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D5A3CC-FA29-A34F-19D8-61F7653850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65FFBB-BBEE-C704-63FC-140D97CC2F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95661-8778-4686-B792-9856421DB335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41939969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B2AD7-9EA3-AC11-2BBE-78E9D8371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526980-8803-A56C-6DAC-854AABCBB93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2FCDFE-6EE3-381B-0B04-33A7D0EF6F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7D8936-34B6-E6EF-E5DB-C2A6F46AA7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63C04-ED47-4992-A69A-CEF2CBADD81E}" type="datetimeFigureOut">
              <a:rPr lang="en-MY" smtClean="0"/>
              <a:t>8/6/2024</a:t>
            </a:fld>
            <a:endParaRPr lang="en-MY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B00A3B-D380-75D0-28DF-40FB30914F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DDF2D5-5A37-52E4-E0C2-314D9C5CEA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95661-8778-4686-B792-9856421DB335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8287101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5D287B-71E6-515D-39F2-D3B6005DA5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C4232C-F6AC-036C-BC20-A68485D876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C04A8E-1AED-66D9-8463-39D3AC3DDF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73280E9-5EA8-FE8C-386D-D767031BBB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5F7FAC-150D-EACD-8314-D820ABD0089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E89C368-AD90-A08C-426D-98AEE79D1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63C04-ED47-4992-A69A-CEF2CBADD81E}" type="datetimeFigureOut">
              <a:rPr lang="en-MY" smtClean="0"/>
              <a:t>8/6/2024</a:t>
            </a:fld>
            <a:endParaRPr lang="en-MY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EFD173C-1887-8924-A195-C1E97720C7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55C14AE-F391-238F-3DA7-CF38401230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95661-8778-4686-B792-9856421DB335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42050335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6BD21C-8343-49F6-DA45-6EEFEF1FF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6065765-88FB-AE1D-F82D-2324271AF4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63C04-ED47-4992-A69A-CEF2CBADD81E}" type="datetimeFigureOut">
              <a:rPr lang="en-MY" smtClean="0"/>
              <a:t>8/6/2024</a:t>
            </a:fld>
            <a:endParaRPr lang="en-MY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4D8B1A-FB3C-34A4-23C0-A9C6B31E9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4236E7-7BD8-2DCB-4A73-4241F6D00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95661-8778-4686-B792-9856421DB335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0397166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BC08EFA-EEE8-53A6-69EE-51278E97B1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63C04-ED47-4992-A69A-CEF2CBADD81E}" type="datetimeFigureOut">
              <a:rPr lang="en-MY" smtClean="0"/>
              <a:t>8/6/2024</a:t>
            </a:fld>
            <a:endParaRPr lang="en-MY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96A381D-3308-83B9-8845-6C97FE9253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AB97F4-AF60-32BD-9222-2C3CFFE58E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95661-8778-4686-B792-9856421DB335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9958624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2015CF-005C-118D-DCB4-5875201DB5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528958-4FA7-838A-FEA2-9179F52A3D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B41B01-6096-D199-DFC7-545AADDFFF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8E4CA1-F02C-1FA2-F10F-5A37C56451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63C04-ED47-4992-A69A-CEF2CBADD81E}" type="datetimeFigureOut">
              <a:rPr lang="en-MY" smtClean="0"/>
              <a:t>8/6/2024</a:t>
            </a:fld>
            <a:endParaRPr lang="en-MY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002E7C-8468-D9C9-EECC-9BDF191045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615BAA-F023-BE2D-6F30-474D246EE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95661-8778-4686-B792-9856421DB335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7056628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E16CA4-C14D-AB0B-7216-3BA40F807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27C9FD4-44A3-1C2D-D841-EC19A84872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MY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98C73A-C36B-53D4-C930-124450AB66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DD9D55-6B60-8D3C-A473-A191BB926E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63C04-ED47-4992-A69A-CEF2CBADD81E}" type="datetimeFigureOut">
              <a:rPr lang="en-MY" smtClean="0"/>
              <a:t>8/6/2024</a:t>
            </a:fld>
            <a:endParaRPr lang="en-MY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870B3B-2634-4D9C-A342-8F22D0E0C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B39CEB-75B1-542B-3764-C86F08746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95661-8778-4686-B792-9856421DB335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2270024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97B0AE1-0AEA-170D-977D-9424F8FB2F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B6CEE1-6D78-7C81-6B11-900648B9EE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771C6C-042B-8BA0-9629-4A0433B988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E63C04-ED47-4992-A69A-CEF2CBADD81E}" type="datetimeFigureOut">
              <a:rPr lang="en-MY" smtClean="0"/>
              <a:t>8/6/2024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F3ACD6-158F-8E2F-5114-5F2120D9AF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B3099-576C-F4EA-7609-C453C45164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095661-8778-4686-B792-9856421DB335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13234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hyperlink" Target="https://forms.gle/eXUkLPzCsF3g5hjg8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hyperlink" Target="https://forms.gle/eXUkLPzCsF3g5hjg8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7B9F53EC-26DF-C976-C3AF-D7C5B5A40ED5}"/>
              </a:ext>
            </a:extLst>
          </p:cNvPr>
          <p:cNvGrpSpPr/>
          <p:nvPr/>
        </p:nvGrpSpPr>
        <p:grpSpPr>
          <a:xfrm>
            <a:off x="0" y="0"/>
            <a:ext cx="12192389" cy="6872887"/>
            <a:chOff x="0" y="0"/>
            <a:chExt cx="12192389" cy="6872887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FD2C0DD6-1516-6818-2550-01A8EC57D488}"/>
                </a:ext>
              </a:extLst>
            </p:cNvPr>
            <p:cNvGrpSpPr/>
            <p:nvPr/>
          </p:nvGrpSpPr>
          <p:grpSpPr>
            <a:xfrm>
              <a:off x="0" y="0"/>
              <a:ext cx="12192389" cy="6872887"/>
              <a:chOff x="0" y="0"/>
              <a:chExt cx="12192389" cy="6872887"/>
            </a:xfrm>
          </p:grpSpPr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3C9ED59B-C541-6126-14F6-A83EC957F0A0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6872887"/>
              </a:xfrm>
              <a:prstGeom prst="rect">
                <a:avLst/>
              </a:prstGeom>
              <a:blipFill dpi="0" rotWithShape="1">
                <a:blip r:embed="rId2"/>
                <a:srcRect/>
                <a:stretch>
                  <a:fillRect b="-20000"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MY">
                  <a:latin typeface="Outfit" pitchFamily="2" charset="0"/>
                </a:endParaRPr>
              </a:p>
            </p:txBody>
          </p: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AF9B2AE-3156-9B2E-B5E4-DDCCA147A94F}"/>
                  </a:ext>
                </a:extLst>
              </p:cNvPr>
              <p:cNvSpPr txBox="1"/>
              <p:nvPr/>
            </p:nvSpPr>
            <p:spPr>
              <a:xfrm>
                <a:off x="931815" y="4249783"/>
                <a:ext cx="4145282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3600" dirty="0">
                    <a:latin typeface="Outfit" pitchFamily="2" charset="0"/>
                  </a:rPr>
                  <a:t>Personalized Dental Care For You &amp; Your Family</a:t>
                </a:r>
              </a:p>
            </p:txBody>
          </p:sp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60B177E2-2822-2962-7C7A-B7D8403ADC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9483" y="148629"/>
                <a:ext cx="293293" cy="276999"/>
              </a:xfrm>
              <a:prstGeom prst="rect">
                <a:avLst/>
              </a:prstGeom>
            </p:spPr>
          </p:pic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B3243E3-599D-B885-9F07-BD20F6BF92C9}"/>
                  </a:ext>
                </a:extLst>
              </p:cNvPr>
              <p:cNvSpPr txBox="1"/>
              <p:nvPr/>
            </p:nvSpPr>
            <p:spPr>
              <a:xfrm>
                <a:off x="562776" y="146128"/>
                <a:ext cx="204760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1200" spc="200" dirty="0">
                    <a:latin typeface="Outfit" pitchFamily="2" charset="0"/>
                  </a:rPr>
                  <a:t>WEIKIEN DENTAL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11BE73C-EE1D-BF43-7BE4-2F21152E694D}"/>
                  </a:ext>
                </a:extLst>
              </p:cNvPr>
              <p:cNvSpPr txBox="1"/>
              <p:nvPr/>
            </p:nvSpPr>
            <p:spPr>
              <a:xfrm>
                <a:off x="9666514" y="131393"/>
                <a:ext cx="2256003" cy="306467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MY" sz="1200" spc="150" dirty="0">
                    <a:latin typeface="Outfit" pitchFamily="2" charset="0"/>
                  </a:rPr>
                  <a:t>Make an Appointment</a:t>
                </a:r>
              </a:p>
            </p:txBody>
          </p:sp>
          <p:cxnSp>
            <p:nvCxnSpPr>
              <p:cNvPr id="14" name="Connector: Curved 13">
                <a:extLst>
                  <a:ext uri="{FF2B5EF4-FFF2-40B4-BE49-F238E27FC236}">
                    <a16:creationId xmlns:a16="http://schemas.microsoft.com/office/drawing/2014/main" id="{8E27005C-F867-716E-5243-14ED3C72041D}"/>
                  </a:ext>
                </a:extLst>
              </p:cNvPr>
              <p:cNvCxnSpPr>
                <a:cxnSpLocks/>
                <a:stCxn id="16" idx="1"/>
                <a:endCxn id="13" idx="2"/>
              </p:cNvCxnSpPr>
              <p:nvPr/>
            </p:nvCxnSpPr>
            <p:spPr>
              <a:xfrm rot="10800000">
                <a:off x="10794516" y="437861"/>
                <a:ext cx="169064" cy="267075"/>
              </a:xfrm>
              <a:prstGeom prst="curvedConnector2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2643263-8796-8C78-0FD8-802A484DD21C}"/>
                  </a:ext>
                </a:extLst>
              </p:cNvPr>
              <p:cNvSpPr txBox="1"/>
              <p:nvPr/>
            </p:nvSpPr>
            <p:spPr>
              <a:xfrm rot="794388">
                <a:off x="10947035" y="709000"/>
                <a:ext cx="1244965" cy="276999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MY" sz="1200" spc="150" dirty="0">
                    <a:solidFill>
                      <a:schemeClr val="accent1"/>
                    </a:solidFill>
                    <a:latin typeface="Outfit" pitchFamily="2" charset="0"/>
                  </a:rPr>
                  <a:t>Click Here!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0E37B11-A847-8236-0749-469D91CCD342}"/>
                  </a:ext>
                </a:extLst>
              </p:cNvPr>
              <p:cNvSpPr txBox="1"/>
              <p:nvPr/>
            </p:nvSpPr>
            <p:spPr>
              <a:xfrm>
                <a:off x="10947424" y="6411222"/>
                <a:ext cx="1244965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MY" sz="1200" spc="150" dirty="0">
                    <a:latin typeface="Outfit" pitchFamily="2" charset="0"/>
                  </a:rPr>
                  <a:t>Feedback Form</a:t>
                </a:r>
              </a:p>
            </p:txBody>
          </p: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0EC6EE42-3333-9DF5-7645-D70EFD283799}"/>
                  </a:ext>
                </a:extLst>
              </p:cNvPr>
              <p:cNvGrpSpPr/>
              <p:nvPr/>
            </p:nvGrpSpPr>
            <p:grpSpPr>
              <a:xfrm>
                <a:off x="11239865" y="5663565"/>
                <a:ext cx="655200" cy="655834"/>
                <a:chOff x="11239865" y="5663565"/>
                <a:chExt cx="655200" cy="655834"/>
              </a:xfrm>
            </p:grpSpPr>
            <p:sp>
              <p:nvSpPr>
                <p:cNvPr id="15" name="Rectangle: Rounded Corners 14">
                  <a:extLst>
                    <a:ext uri="{FF2B5EF4-FFF2-40B4-BE49-F238E27FC236}">
                      <a16:creationId xmlns:a16="http://schemas.microsoft.com/office/drawing/2014/main" id="{C6C8B63C-CC90-786A-D54E-C88410FED381}"/>
                    </a:ext>
                  </a:extLst>
                </p:cNvPr>
                <p:cNvSpPr/>
                <p:nvPr/>
              </p:nvSpPr>
              <p:spPr>
                <a:xfrm>
                  <a:off x="11239865" y="5663565"/>
                  <a:ext cx="655200" cy="655834"/>
                </a:xfrm>
                <a:custGeom>
                  <a:avLst/>
                  <a:gdLst>
                    <a:gd name="connsiteX0" fmla="*/ 0 w 655200"/>
                    <a:gd name="connsiteY0" fmla="*/ 112681 h 655200"/>
                    <a:gd name="connsiteX1" fmla="*/ 112681 w 655200"/>
                    <a:gd name="connsiteY1" fmla="*/ 0 h 655200"/>
                    <a:gd name="connsiteX2" fmla="*/ 542519 w 655200"/>
                    <a:gd name="connsiteY2" fmla="*/ 0 h 655200"/>
                    <a:gd name="connsiteX3" fmla="*/ 655200 w 655200"/>
                    <a:gd name="connsiteY3" fmla="*/ 112681 h 655200"/>
                    <a:gd name="connsiteX4" fmla="*/ 655200 w 655200"/>
                    <a:gd name="connsiteY4" fmla="*/ 542519 h 655200"/>
                    <a:gd name="connsiteX5" fmla="*/ 542519 w 655200"/>
                    <a:gd name="connsiteY5" fmla="*/ 655200 h 655200"/>
                    <a:gd name="connsiteX6" fmla="*/ 112681 w 655200"/>
                    <a:gd name="connsiteY6" fmla="*/ 655200 h 655200"/>
                    <a:gd name="connsiteX7" fmla="*/ 0 w 655200"/>
                    <a:gd name="connsiteY7" fmla="*/ 542519 h 655200"/>
                    <a:gd name="connsiteX8" fmla="*/ 0 w 655200"/>
                    <a:gd name="connsiteY8" fmla="*/ 112681 h 655200"/>
                    <a:gd name="connsiteX0" fmla="*/ 0 w 655200"/>
                    <a:gd name="connsiteY0" fmla="*/ 113315 h 655834"/>
                    <a:gd name="connsiteX1" fmla="*/ 112681 w 655200"/>
                    <a:gd name="connsiteY1" fmla="*/ 634 h 655834"/>
                    <a:gd name="connsiteX2" fmla="*/ 148225 w 655200"/>
                    <a:gd name="connsiteY2" fmla="*/ 0 h 655834"/>
                    <a:gd name="connsiteX3" fmla="*/ 542519 w 655200"/>
                    <a:gd name="connsiteY3" fmla="*/ 634 h 655834"/>
                    <a:gd name="connsiteX4" fmla="*/ 655200 w 655200"/>
                    <a:gd name="connsiteY4" fmla="*/ 113315 h 655834"/>
                    <a:gd name="connsiteX5" fmla="*/ 655200 w 655200"/>
                    <a:gd name="connsiteY5" fmla="*/ 543153 h 655834"/>
                    <a:gd name="connsiteX6" fmla="*/ 542519 w 655200"/>
                    <a:gd name="connsiteY6" fmla="*/ 655834 h 655834"/>
                    <a:gd name="connsiteX7" fmla="*/ 112681 w 655200"/>
                    <a:gd name="connsiteY7" fmla="*/ 655834 h 655834"/>
                    <a:gd name="connsiteX8" fmla="*/ 0 w 655200"/>
                    <a:gd name="connsiteY8" fmla="*/ 543153 h 655834"/>
                    <a:gd name="connsiteX9" fmla="*/ 0 w 655200"/>
                    <a:gd name="connsiteY9" fmla="*/ 113315 h 655834"/>
                    <a:gd name="connsiteX0" fmla="*/ 0 w 655200"/>
                    <a:gd name="connsiteY0" fmla="*/ 113315 h 655834"/>
                    <a:gd name="connsiteX1" fmla="*/ 112681 w 655200"/>
                    <a:gd name="connsiteY1" fmla="*/ 634 h 655834"/>
                    <a:gd name="connsiteX2" fmla="*/ 148225 w 655200"/>
                    <a:gd name="connsiteY2" fmla="*/ 0 h 655834"/>
                    <a:gd name="connsiteX3" fmla="*/ 502555 w 655200"/>
                    <a:gd name="connsiteY3" fmla="*/ 0 h 655834"/>
                    <a:gd name="connsiteX4" fmla="*/ 542519 w 655200"/>
                    <a:gd name="connsiteY4" fmla="*/ 634 h 655834"/>
                    <a:gd name="connsiteX5" fmla="*/ 655200 w 655200"/>
                    <a:gd name="connsiteY5" fmla="*/ 113315 h 655834"/>
                    <a:gd name="connsiteX6" fmla="*/ 655200 w 655200"/>
                    <a:gd name="connsiteY6" fmla="*/ 543153 h 655834"/>
                    <a:gd name="connsiteX7" fmla="*/ 542519 w 655200"/>
                    <a:gd name="connsiteY7" fmla="*/ 655834 h 655834"/>
                    <a:gd name="connsiteX8" fmla="*/ 112681 w 655200"/>
                    <a:gd name="connsiteY8" fmla="*/ 655834 h 655834"/>
                    <a:gd name="connsiteX9" fmla="*/ 0 w 655200"/>
                    <a:gd name="connsiteY9" fmla="*/ 543153 h 655834"/>
                    <a:gd name="connsiteX10" fmla="*/ 0 w 655200"/>
                    <a:gd name="connsiteY10" fmla="*/ 113315 h 6558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655200" h="655834">
                      <a:moveTo>
                        <a:pt x="0" y="113315"/>
                      </a:moveTo>
                      <a:cubicBezTo>
                        <a:pt x="0" y="51083"/>
                        <a:pt x="50449" y="634"/>
                        <a:pt x="112681" y="634"/>
                      </a:cubicBezTo>
                      <a:lnTo>
                        <a:pt x="148225" y="0"/>
                      </a:lnTo>
                      <a:lnTo>
                        <a:pt x="502555" y="0"/>
                      </a:lnTo>
                      <a:lnTo>
                        <a:pt x="542519" y="634"/>
                      </a:lnTo>
                      <a:cubicBezTo>
                        <a:pt x="604751" y="634"/>
                        <a:pt x="655200" y="51083"/>
                        <a:pt x="655200" y="113315"/>
                      </a:cubicBezTo>
                      <a:lnTo>
                        <a:pt x="655200" y="543153"/>
                      </a:lnTo>
                      <a:cubicBezTo>
                        <a:pt x="655200" y="605385"/>
                        <a:pt x="604751" y="655834"/>
                        <a:pt x="542519" y="655834"/>
                      </a:cubicBezTo>
                      <a:lnTo>
                        <a:pt x="112681" y="655834"/>
                      </a:lnTo>
                      <a:cubicBezTo>
                        <a:pt x="50449" y="655834"/>
                        <a:pt x="0" y="605385"/>
                        <a:pt x="0" y="543153"/>
                      </a:cubicBezTo>
                      <a:lnTo>
                        <a:pt x="0" y="113315"/>
                      </a:lnTo>
                      <a:close/>
                    </a:path>
                  </a:pathLst>
                </a:custGeom>
                <a:noFill/>
                <a:ln w="28575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MY">
                    <a:latin typeface="Outfit" pitchFamily="2" charset="0"/>
                  </a:endParaRPr>
                </a:p>
              </p:txBody>
            </p:sp>
            <p:pic>
              <p:nvPicPr>
                <p:cNvPr id="8" name="Picture 7">
                  <a:hlinkClick r:id="rId4"/>
                  <a:extLst>
                    <a:ext uri="{FF2B5EF4-FFF2-40B4-BE49-F238E27FC236}">
                      <a16:creationId xmlns:a16="http://schemas.microsoft.com/office/drawing/2014/main" id="{63C1BB3E-3098-CF0D-02C7-38C147BB854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11304638" y="5724198"/>
                  <a:ext cx="529758" cy="529758"/>
                </a:xfrm>
                <a:prstGeom prst="rect">
                  <a:avLst/>
                </a:prstGeom>
              </p:spPr>
            </p:pic>
          </p:grp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41188DE-C8C4-6E89-3BDA-472102454193}"/>
                </a:ext>
              </a:extLst>
            </p:cNvPr>
            <p:cNvSpPr txBox="1"/>
            <p:nvPr/>
          </p:nvSpPr>
          <p:spPr>
            <a:xfrm>
              <a:off x="5648601" y="6503555"/>
              <a:ext cx="894797" cy="369332"/>
            </a:xfrm>
            <a:prstGeom prst="rect">
              <a:avLst/>
            </a:prstGeom>
            <a:solidFill>
              <a:schemeClr val="bg2"/>
            </a:solidFill>
          </p:spPr>
          <p:txBody>
            <a:bodyPr wrap="none" rtlCol="0">
              <a:spAutoFit/>
            </a:bodyPr>
            <a:lstStyle/>
            <a:p>
              <a:r>
                <a:rPr lang="en-MY" spc="600" dirty="0">
                  <a:latin typeface="Outfit" pitchFamily="2" charset="0"/>
                </a:rPr>
                <a:t>16:9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534475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7B9F53EC-26DF-C976-C3AF-D7C5B5A40ED5}"/>
              </a:ext>
            </a:extLst>
          </p:cNvPr>
          <p:cNvGrpSpPr/>
          <p:nvPr/>
        </p:nvGrpSpPr>
        <p:grpSpPr>
          <a:xfrm>
            <a:off x="0" y="0"/>
            <a:ext cx="11470511" cy="6872887"/>
            <a:chOff x="0" y="0"/>
            <a:chExt cx="12192389" cy="6872887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FD2C0DD6-1516-6818-2550-01A8EC57D488}"/>
                </a:ext>
              </a:extLst>
            </p:cNvPr>
            <p:cNvGrpSpPr/>
            <p:nvPr/>
          </p:nvGrpSpPr>
          <p:grpSpPr>
            <a:xfrm>
              <a:off x="0" y="0"/>
              <a:ext cx="12192389" cy="6872887"/>
              <a:chOff x="0" y="0"/>
              <a:chExt cx="12192389" cy="6872887"/>
            </a:xfrm>
          </p:grpSpPr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3C9ED59B-C541-6126-14F6-A83EC957F0A0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6872887"/>
              </a:xfrm>
              <a:prstGeom prst="rect">
                <a:avLst/>
              </a:prstGeom>
              <a:blipFill dpi="0" rotWithShape="1">
                <a:blip r:embed="rId2"/>
                <a:srcRect/>
                <a:stretch>
                  <a:fillRect b="-20000"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MY" dirty="0">
                  <a:latin typeface="Outfit" pitchFamily="2" charset="0"/>
                </a:endParaRPr>
              </a:p>
            </p:txBody>
          </p: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AF9B2AE-3156-9B2E-B5E4-DDCCA147A94F}"/>
                  </a:ext>
                </a:extLst>
              </p:cNvPr>
              <p:cNvSpPr txBox="1"/>
              <p:nvPr/>
            </p:nvSpPr>
            <p:spPr>
              <a:xfrm>
                <a:off x="931815" y="4249783"/>
                <a:ext cx="4145282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3600" dirty="0">
                    <a:latin typeface="Outfit" pitchFamily="2" charset="0"/>
                  </a:rPr>
                  <a:t>Personalized Dental Care For You &amp; Your Family</a:t>
                </a:r>
              </a:p>
            </p:txBody>
          </p:sp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60B177E2-2822-2962-7C7A-B7D8403ADC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9483" y="148629"/>
                <a:ext cx="293293" cy="276999"/>
              </a:xfrm>
              <a:prstGeom prst="rect">
                <a:avLst/>
              </a:prstGeom>
            </p:spPr>
          </p:pic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B3243E3-599D-B885-9F07-BD20F6BF92C9}"/>
                  </a:ext>
                </a:extLst>
              </p:cNvPr>
              <p:cNvSpPr txBox="1"/>
              <p:nvPr/>
            </p:nvSpPr>
            <p:spPr>
              <a:xfrm>
                <a:off x="562776" y="146128"/>
                <a:ext cx="204760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1200" spc="200" dirty="0">
                    <a:latin typeface="Outfit" pitchFamily="2" charset="0"/>
                  </a:rPr>
                  <a:t>WEIKIEN DENTAL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11BE73C-EE1D-BF43-7BE4-2F21152E694D}"/>
                  </a:ext>
                </a:extLst>
              </p:cNvPr>
              <p:cNvSpPr txBox="1"/>
              <p:nvPr/>
            </p:nvSpPr>
            <p:spPr>
              <a:xfrm>
                <a:off x="9666514" y="131393"/>
                <a:ext cx="2256003" cy="306467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MY" sz="1200" spc="150" dirty="0">
                    <a:latin typeface="Outfit" pitchFamily="2" charset="0"/>
                  </a:rPr>
                  <a:t>Make an Appointment</a:t>
                </a:r>
              </a:p>
            </p:txBody>
          </p:sp>
          <p:cxnSp>
            <p:nvCxnSpPr>
              <p:cNvPr id="14" name="Connector: Curved 13">
                <a:extLst>
                  <a:ext uri="{FF2B5EF4-FFF2-40B4-BE49-F238E27FC236}">
                    <a16:creationId xmlns:a16="http://schemas.microsoft.com/office/drawing/2014/main" id="{8E27005C-F867-716E-5243-14ED3C72041D}"/>
                  </a:ext>
                </a:extLst>
              </p:cNvPr>
              <p:cNvCxnSpPr>
                <a:cxnSpLocks/>
                <a:stCxn id="16" idx="1"/>
                <a:endCxn id="13" idx="2"/>
              </p:cNvCxnSpPr>
              <p:nvPr/>
            </p:nvCxnSpPr>
            <p:spPr>
              <a:xfrm rot="10800000">
                <a:off x="10794516" y="437861"/>
                <a:ext cx="169064" cy="267075"/>
              </a:xfrm>
              <a:prstGeom prst="curvedConnector2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2643263-8796-8C78-0FD8-802A484DD21C}"/>
                  </a:ext>
                </a:extLst>
              </p:cNvPr>
              <p:cNvSpPr txBox="1"/>
              <p:nvPr/>
            </p:nvSpPr>
            <p:spPr>
              <a:xfrm rot="794388">
                <a:off x="10947035" y="709000"/>
                <a:ext cx="1244965" cy="276999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MY" sz="1200" spc="150" dirty="0">
                    <a:solidFill>
                      <a:schemeClr val="accent1"/>
                    </a:solidFill>
                    <a:latin typeface="Outfit" pitchFamily="2" charset="0"/>
                  </a:rPr>
                  <a:t>Click Here!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0E37B11-A847-8236-0749-469D91CCD342}"/>
                  </a:ext>
                </a:extLst>
              </p:cNvPr>
              <p:cNvSpPr txBox="1"/>
              <p:nvPr/>
            </p:nvSpPr>
            <p:spPr>
              <a:xfrm>
                <a:off x="10947424" y="6411222"/>
                <a:ext cx="1244965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MY" sz="1200" spc="150" dirty="0">
                    <a:latin typeface="Outfit" pitchFamily="2" charset="0"/>
                  </a:rPr>
                  <a:t>Feedback Form</a:t>
                </a:r>
              </a:p>
            </p:txBody>
          </p: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0EC6EE42-3333-9DF5-7645-D70EFD283799}"/>
                  </a:ext>
                </a:extLst>
              </p:cNvPr>
              <p:cNvGrpSpPr/>
              <p:nvPr/>
            </p:nvGrpSpPr>
            <p:grpSpPr>
              <a:xfrm>
                <a:off x="11239865" y="5663565"/>
                <a:ext cx="655200" cy="655834"/>
                <a:chOff x="11239865" y="5663565"/>
                <a:chExt cx="655200" cy="655834"/>
              </a:xfrm>
            </p:grpSpPr>
            <p:sp>
              <p:nvSpPr>
                <p:cNvPr id="15" name="Rectangle: Rounded Corners 14">
                  <a:extLst>
                    <a:ext uri="{FF2B5EF4-FFF2-40B4-BE49-F238E27FC236}">
                      <a16:creationId xmlns:a16="http://schemas.microsoft.com/office/drawing/2014/main" id="{C6C8B63C-CC90-786A-D54E-C88410FED381}"/>
                    </a:ext>
                  </a:extLst>
                </p:cNvPr>
                <p:cNvSpPr/>
                <p:nvPr/>
              </p:nvSpPr>
              <p:spPr>
                <a:xfrm>
                  <a:off x="11239865" y="5663565"/>
                  <a:ext cx="655200" cy="655834"/>
                </a:xfrm>
                <a:custGeom>
                  <a:avLst/>
                  <a:gdLst>
                    <a:gd name="connsiteX0" fmla="*/ 0 w 655200"/>
                    <a:gd name="connsiteY0" fmla="*/ 112681 h 655200"/>
                    <a:gd name="connsiteX1" fmla="*/ 112681 w 655200"/>
                    <a:gd name="connsiteY1" fmla="*/ 0 h 655200"/>
                    <a:gd name="connsiteX2" fmla="*/ 542519 w 655200"/>
                    <a:gd name="connsiteY2" fmla="*/ 0 h 655200"/>
                    <a:gd name="connsiteX3" fmla="*/ 655200 w 655200"/>
                    <a:gd name="connsiteY3" fmla="*/ 112681 h 655200"/>
                    <a:gd name="connsiteX4" fmla="*/ 655200 w 655200"/>
                    <a:gd name="connsiteY4" fmla="*/ 542519 h 655200"/>
                    <a:gd name="connsiteX5" fmla="*/ 542519 w 655200"/>
                    <a:gd name="connsiteY5" fmla="*/ 655200 h 655200"/>
                    <a:gd name="connsiteX6" fmla="*/ 112681 w 655200"/>
                    <a:gd name="connsiteY6" fmla="*/ 655200 h 655200"/>
                    <a:gd name="connsiteX7" fmla="*/ 0 w 655200"/>
                    <a:gd name="connsiteY7" fmla="*/ 542519 h 655200"/>
                    <a:gd name="connsiteX8" fmla="*/ 0 w 655200"/>
                    <a:gd name="connsiteY8" fmla="*/ 112681 h 655200"/>
                    <a:gd name="connsiteX0" fmla="*/ 0 w 655200"/>
                    <a:gd name="connsiteY0" fmla="*/ 113315 h 655834"/>
                    <a:gd name="connsiteX1" fmla="*/ 112681 w 655200"/>
                    <a:gd name="connsiteY1" fmla="*/ 634 h 655834"/>
                    <a:gd name="connsiteX2" fmla="*/ 148225 w 655200"/>
                    <a:gd name="connsiteY2" fmla="*/ 0 h 655834"/>
                    <a:gd name="connsiteX3" fmla="*/ 542519 w 655200"/>
                    <a:gd name="connsiteY3" fmla="*/ 634 h 655834"/>
                    <a:gd name="connsiteX4" fmla="*/ 655200 w 655200"/>
                    <a:gd name="connsiteY4" fmla="*/ 113315 h 655834"/>
                    <a:gd name="connsiteX5" fmla="*/ 655200 w 655200"/>
                    <a:gd name="connsiteY5" fmla="*/ 543153 h 655834"/>
                    <a:gd name="connsiteX6" fmla="*/ 542519 w 655200"/>
                    <a:gd name="connsiteY6" fmla="*/ 655834 h 655834"/>
                    <a:gd name="connsiteX7" fmla="*/ 112681 w 655200"/>
                    <a:gd name="connsiteY7" fmla="*/ 655834 h 655834"/>
                    <a:gd name="connsiteX8" fmla="*/ 0 w 655200"/>
                    <a:gd name="connsiteY8" fmla="*/ 543153 h 655834"/>
                    <a:gd name="connsiteX9" fmla="*/ 0 w 655200"/>
                    <a:gd name="connsiteY9" fmla="*/ 113315 h 655834"/>
                    <a:gd name="connsiteX0" fmla="*/ 0 w 655200"/>
                    <a:gd name="connsiteY0" fmla="*/ 113315 h 655834"/>
                    <a:gd name="connsiteX1" fmla="*/ 112681 w 655200"/>
                    <a:gd name="connsiteY1" fmla="*/ 634 h 655834"/>
                    <a:gd name="connsiteX2" fmla="*/ 148225 w 655200"/>
                    <a:gd name="connsiteY2" fmla="*/ 0 h 655834"/>
                    <a:gd name="connsiteX3" fmla="*/ 502555 w 655200"/>
                    <a:gd name="connsiteY3" fmla="*/ 0 h 655834"/>
                    <a:gd name="connsiteX4" fmla="*/ 542519 w 655200"/>
                    <a:gd name="connsiteY4" fmla="*/ 634 h 655834"/>
                    <a:gd name="connsiteX5" fmla="*/ 655200 w 655200"/>
                    <a:gd name="connsiteY5" fmla="*/ 113315 h 655834"/>
                    <a:gd name="connsiteX6" fmla="*/ 655200 w 655200"/>
                    <a:gd name="connsiteY6" fmla="*/ 543153 h 655834"/>
                    <a:gd name="connsiteX7" fmla="*/ 542519 w 655200"/>
                    <a:gd name="connsiteY7" fmla="*/ 655834 h 655834"/>
                    <a:gd name="connsiteX8" fmla="*/ 112681 w 655200"/>
                    <a:gd name="connsiteY8" fmla="*/ 655834 h 655834"/>
                    <a:gd name="connsiteX9" fmla="*/ 0 w 655200"/>
                    <a:gd name="connsiteY9" fmla="*/ 543153 h 655834"/>
                    <a:gd name="connsiteX10" fmla="*/ 0 w 655200"/>
                    <a:gd name="connsiteY10" fmla="*/ 113315 h 6558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655200" h="655834">
                      <a:moveTo>
                        <a:pt x="0" y="113315"/>
                      </a:moveTo>
                      <a:cubicBezTo>
                        <a:pt x="0" y="51083"/>
                        <a:pt x="50449" y="634"/>
                        <a:pt x="112681" y="634"/>
                      </a:cubicBezTo>
                      <a:lnTo>
                        <a:pt x="148225" y="0"/>
                      </a:lnTo>
                      <a:lnTo>
                        <a:pt x="502555" y="0"/>
                      </a:lnTo>
                      <a:lnTo>
                        <a:pt x="542519" y="634"/>
                      </a:lnTo>
                      <a:cubicBezTo>
                        <a:pt x="604751" y="634"/>
                        <a:pt x="655200" y="51083"/>
                        <a:pt x="655200" y="113315"/>
                      </a:cubicBezTo>
                      <a:lnTo>
                        <a:pt x="655200" y="543153"/>
                      </a:lnTo>
                      <a:cubicBezTo>
                        <a:pt x="655200" y="605385"/>
                        <a:pt x="604751" y="655834"/>
                        <a:pt x="542519" y="655834"/>
                      </a:cubicBezTo>
                      <a:lnTo>
                        <a:pt x="112681" y="655834"/>
                      </a:lnTo>
                      <a:cubicBezTo>
                        <a:pt x="50449" y="655834"/>
                        <a:pt x="0" y="605385"/>
                        <a:pt x="0" y="543153"/>
                      </a:cubicBezTo>
                      <a:lnTo>
                        <a:pt x="0" y="113315"/>
                      </a:lnTo>
                      <a:close/>
                    </a:path>
                  </a:pathLst>
                </a:custGeom>
                <a:noFill/>
                <a:ln w="28575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MY">
                    <a:latin typeface="Outfit" pitchFamily="2" charset="0"/>
                  </a:endParaRPr>
                </a:p>
              </p:txBody>
            </p:sp>
            <p:pic>
              <p:nvPicPr>
                <p:cNvPr id="8" name="Picture 7">
                  <a:hlinkClick r:id="rId4"/>
                  <a:extLst>
                    <a:ext uri="{FF2B5EF4-FFF2-40B4-BE49-F238E27FC236}">
                      <a16:creationId xmlns:a16="http://schemas.microsoft.com/office/drawing/2014/main" id="{63C1BB3E-3098-CF0D-02C7-38C147BB854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11304638" y="5724198"/>
                  <a:ext cx="529758" cy="529758"/>
                </a:xfrm>
                <a:prstGeom prst="rect">
                  <a:avLst/>
                </a:prstGeom>
              </p:spPr>
            </p:pic>
          </p:grp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41188DE-C8C4-6E89-3BDA-472102454193}"/>
                </a:ext>
              </a:extLst>
            </p:cNvPr>
            <p:cNvSpPr txBox="1"/>
            <p:nvPr/>
          </p:nvSpPr>
          <p:spPr>
            <a:xfrm>
              <a:off x="5648601" y="6503555"/>
              <a:ext cx="1555988" cy="369332"/>
            </a:xfrm>
            <a:prstGeom prst="rect">
              <a:avLst/>
            </a:prstGeom>
            <a:solidFill>
              <a:schemeClr val="bg2"/>
            </a:solidFill>
          </p:spPr>
          <p:txBody>
            <a:bodyPr wrap="none" rtlCol="0">
              <a:spAutoFit/>
            </a:bodyPr>
            <a:lstStyle/>
            <a:p>
              <a:r>
                <a:rPr lang="en-MY" spc="600" dirty="0">
                  <a:latin typeface="Outfit" pitchFamily="2" charset="0"/>
                </a:rPr>
                <a:t>15.02:9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351404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Rustic Riverbed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B4D59"/>
      </a:accent1>
      <a:accent2>
        <a:srgbClr val="39998E"/>
      </a:accent2>
      <a:accent3>
        <a:srgbClr val="FFDC7C"/>
      </a:accent3>
      <a:accent4>
        <a:srgbClr val="FFAA67"/>
      </a:accent4>
      <a:accent5>
        <a:srgbClr val="DA674A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</TotalTime>
  <Words>38</Words>
  <Application>Microsoft Office PowerPoint</Application>
  <PresentationFormat>Widescreen</PresentationFormat>
  <Paragraphs>12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7" baseType="lpstr">
      <vt:lpstr>Arial</vt:lpstr>
      <vt:lpstr>Calibri</vt:lpstr>
      <vt:lpstr>Calibri Light</vt:lpstr>
      <vt:lpstr>Outfit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Tic Tac Toe</dc:creator>
  <cp:lastModifiedBy>Tic Tac Toe</cp:lastModifiedBy>
  <cp:revision>1</cp:revision>
  <dcterms:created xsi:type="dcterms:W3CDTF">2024-06-08T02:27:14Z</dcterms:created>
  <dcterms:modified xsi:type="dcterms:W3CDTF">2024-06-08T04:54:12Z</dcterms:modified>
</cp:coreProperties>
</file>